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60" r:id="rId2"/>
  </p:sldIdLst>
  <p:sldSz cx="21599525" cy="30240288"/>
  <p:notesSz cx="6858000" cy="9144000"/>
  <p:embeddedFontLst>
    <p:embeddedFont>
      <p:font typeface="KoPubWorld돋움체 Bold" panose="020B0600000101010101" charset="-127"/>
      <p:bold r:id="rId5"/>
    </p:embeddedFont>
    <p:embeddedFont>
      <p:font typeface="함초롬바탕" panose="02030604000101010101" pitchFamily="18" charset="-127"/>
      <p:regular r:id="rId6"/>
      <p:bold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5B9BD5"/>
    <a:srgbClr val="2E1D54"/>
    <a:srgbClr val="32205A"/>
    <a:srgbClr val="ED7D31"/>
    <a:srgbClr val="523593"/>
    <a:srgbClr val="412A74"/>
    <a:srgbClr val="21153B"/>
    <a:srgbClr val="005696"/>
    <a:srgbClr val="001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5CD75D-5B1E-47C6-9FAF-16DB33635AB7}" v="28" dt="2022-05-26T06:35:27.8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03" autoAdjust="0"/>
    <p:restoredTop sz="94694"/>
  </p:normalViewPr>
  <p:slideViewPr>
    <p:cSldViewPr snapToGrid="0">
      <p:cViewPr>
        <p:scale>
          <a:sx n="75" d="100"/>
          <a:sy n="75" d="100"/>
        </p:scale>
        <p:origin x="30" y="-3558"/>
      </p:cViewPr>
      <p:guideLst>
        <p:guide orient="horz" pos="9524"/>
        <p:guide pos="6803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21" Type="http://schemas.microsoft.com/office/2016/11/relationships/changesInfo" Target="changesInfos/changesInfo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theme" Target="theme/theme1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문 현규" userId="b737db342aa54cf9" providerId="LiveId" clId="{685CD75D-5B1E-47C6-9FAF-16DB33635AB7}"/>
    <pc:docChg chg="undo custSel modSld">
      <pc:chgData name="문 현규" userId="b737db342aa54cf9" providerId="LiveId" clId="{685CD75D-5B1E-47C6-9FAF-16DB33635AB7}" dt="2022-05-26T06:39:18.458" v="144" actId="1076"/>
      <pc:docMkLst>
        <pc:docMk/>
      </pc:docMkLst>
      <pc:sldChg chg="addSp delSp modSp mod">
        <pc:chgData name="문 현규" userId="b737db342aa54cf9" providerId="LiveId" clId="{685CD75D-5B1E-47C6-9FAF-16DB33635AB7}" dt="2022-05-26T06:39:18.458" v="144" actId="1076"/>
        <pc:sldMkLst>
          <pc:docMk/>
          <pc:sldMk cId="215810294" sldId="260"/>
        </pc:sldMkLst>
        <pc:spChg chg="add mod">
          <ac:chgData name="문 현규" userId="b737db342aa54cf9" providerId="LiveId" clId="{685CD75D-5B1E-47C6-9FAF-16DB33635AB7}" dt="2022-05-26T06:39:18.458" v="144" actId="1076"/>
          <ac:spMkLst>
            <pc:docMk/>
            <pc:sldMk cId="215810294" sldId="260"/>
            <ac:spMk id="4" creationId="{4135DAFC-40EC-309C-396E-864340CC9903}"/>
          </ac:spMkLst>
        </pc:spChg>
        <pc:spChg chg="mod">
          <ac:chgData name="문 현규" userId="b737db342aa54cf9" providerId="LiveId" clId="{685CD75D-5B1E-47C6-9FAF-16DB33635AB7}" dt="2022-05-26T06:35:17.649" v="136" actId="1076"/>
          <ac:spMkLst>
            <pc:docMk/>
            <pc:sldMk cId="215810294" sldId="260"/>
            <ac:spMk id="24" creationId="{D565A8E8-F24C-D55F-D3B7-7EA5E825B109}"/>
          </ac:spMkLst>
        </pc:spChg>
        <pc:spChg chg="mod">
          <ac:chgData name="문 현규" userId="b737db342aa54cf9" providerId="LiveId" clId="{685CD75D-5B1E-47C6-9FAF-16DB33635AB7}" dt="2022-05-26T06:29:42.979" v="59" actId="14100"/>
          <ac:spMkLst>
            <pc:docMk/>
            <pc:sldMk cId="215810294" sldId="260"/>
            <ac:spMk id="26" creationId="{96F9BF0F-BA8D-DA6D-5B11-FAEB65AF5713}"/>
          </ac:spMkLst>
        </pc:spChg>
        <pc:spChg chg="add mod">
          <ac:chgData name="문 현규" userId="b737db342aa54cf9" providerId="LiveId" clId="{685CD75D-5B1E-47C6-9FAF-16DB33635AB7}" dt="2022-05-26T06:32:05.901" v="134" actId="1076"/>
          <ac:spMkLst>
            <pc:docMk/>
            <pc:sldMk cId="215810294" sldId="260"/>
            <ac:spMk id="32" creationId="{432CEED2-EA2E-91CB-219D-2AE8112EDA17}"/>
          </ac:spMkLst>
        </pc:spChg>
        <pc:spChg chg="add mod">
          <ac:chgData name="문 현규" userId="b737db342aa54cf9" providerId="LiveId" clId="{685CD75D-5B1E-47C6-9FAF-16DB33635AB7}" dt="2022-05-26T06:31:49.319" v="116" actId="1076"/>
          <ac:spMkLst>
            <pc:docMk/>
            <pc:sldMk cId="215810294" sldId="260"/>
            <ac:spMk id="33" creationId="{22A73AF7-45FE-5568-D115-0A05DBB66942}"/>
          </ac:spMkLst>
        </pc:spChg>
        <pc:spChg chg="add mod">
          <ac:chgData name="문 현규" userId="b737db342aa54cf9" providerId="LiveId" clId="{685CD75D-5B1E-47C6-9FAF-16DB33635AB7}" dt="2022-05-26T06:31:58.479" v="133"/>
          <ac:spMkLst>
            <pc:docMk/>
            <pc:sldMk cId="215810294" sldId="260"/>
            <ac:spMk id="35" creationId="{0B96FED1-2AED-8AA3-4AA4-8DE1F7AA65EF}"/>
          </ac:spMkLst>
        </pc:spChg>
        <pc:picChg chg="add mod">
          <ac:chgData name="문 현규" userId="b737db342aa54cf9" providerId="LiveId" clId="{685CD75D-5B1E-47C6-9FAF-16DB33635AB7}" dt="2022-05-26T06:30:41.712" v="69" actId="14100"/>
          <ac:picMkLst>
            <pc:docMk/>
            <pc:sldMk cId="215810294" sldId="260"/>
            <ac:picMk id="3" creationId="{87DDDAA9-55B6-11DF-0096-4DBB5C85BBD2}"/>
          </ac:picMkLst>
        </pc:picChg>
        <pc:picChg chg="mod">
          <ac:chgData name="문 현규" userId="b737db342aa54cf9" providerId="LiveId" clId="{685CD75D-5B1E-47C6-9FAF-16DB33635AB7}" dt="2022-05-26T06:29:45.036" v="60" actId="1076"/>
          <ac:picMkLst>
            <pc:docMk/>
            <pc:sldMk cId="215810294" sldId="260"/>
            <ac:picMk id="38" creationId="{70639445-ED21-043C-5BFA-320D4BA7DBE1}"/>
          </ac:picMkLst>
        </pc:picChg>
        <pc:picChg chg="mod">
          <ac:chgData name="문 현규" userId="b737db342aa54cf9" providerId="LiveId" clId="{685CD75D-5B1E-47C6-9FAF-16DB33635AB7}" dt="2022-05-26T06:28:48.839" v="50" actId="1076"/>
          <ac:picMkLst>
            <pc:docMk/>
            <pc:sldMk cId="215810294" sldId="260"/>
            <ac:picMk id="1027" creationId="{25DED9A4-AEE1-E5A6-AF9D-F9F33040D2C9}"/>
          </ac:picMkLst>
        </pc:picChg>
        <pc:picChg chg="del">
          <ac:chgData name="문 현규" userId="b737db342aa54cf9" providerId="LiveId" clId="{685CD75D-5B1E-47C6-9FAF-16DB33635AB7}" dt="2022-05-26T06:28:51.378" v="51" actId="478"/>
          <ac:picMkLst>
            <pc:docMk/>
            <pc:sldMk cId="215810294" sldId="260"/>
            <ac:picMk id="1029" creationId="{2818C10B-59E2-556C-B63F-F62F713E248F}"/>
          </ac:picMkLst>
        </pc:picChg>
        <pc:picChg chg="mod">
          <ac:chgData name="문 현규" userId="b737db342aa54cf9" providerId="LiveId" clId="{685CD75D-5B1E-47C6-9FAF-16DB33635AB7}" dt="2022-05-26T06:31:34.264" v="96" actId="1076"/>
          <ac:picMkLst>
            <pc:docMk/>
            <pc:sldMk cId="215810294" sldId="260"/>
            <ac:picMk id="1033" creationId="{463E63B7-08CA-F41D-7898-3363CD220E5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0BE7-57DD-4E46-BBF3-FB5E65DACE6A}" type="datetimeFigureOut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79747-0005-49E2-9E9F-906870918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871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25400-64F7-4AF7-8BBC-C769E28FA35F}" type="datetimeFigureOut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27275" y="1143000"/>
            <a:ext cx="2203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5D688-FAA0-4934-9D6C-CA2389A967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30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-320847" y="-2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9696755" cy="2122200"/>
                <a:chOff x="-6879657" y="8606760"/>
                <a:chExt cx="19696755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832803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(01)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1296465" y="8606760"/>
                  <a:ext cx="11520633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                     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9835017" cy="2122200"/>
                <a:chOff x="-6879656" y="8606760"/>
                <a:chExt cx="19835017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(02)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1201020" y="8606760"/>
                  <a:ext cx="1175434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20101338" cy="2122200"/>
                <a:chOff x="-6879656" y="8606760"/>
                <a:chExt cx="20101338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(03)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1252878" y="8606760"/>
                  <a:ext cx="11968804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2022-05-26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87B6A7E4-C32E-4CD3-AE39-EE06452D2527}"/>
              </a:ext>
            </a:extLst>
          </p:cNvPr>
          <p:cNvGrpSpPr/>
          <p:nvPr/>
        </p:nvGrpSpPr>
        <p:grpSpPr>
          <a:xfrm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96DE5832-98A6-4F7C-8B8B-EC7207B6C559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151" name="직사각형 150">
                <a:extLst>
                  <a:ext uri="{FF2B5EF4-FFF2-40B4-BE49-F238E27FC236}">
                    <a16:creationId xmlns:a16="http://schemas.microsoft.com/office/drawing/2014/main" id="{DE99E3D8-66DA-4743-9B5E-0A47D180120B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2F9ED8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과제목적</a:t>
                </a:r>
              </a:p>
            </p:txBody>
          </p:sp>
          <p:sp>
            <p:nvSpPr>
              <p:cNvPr id="152" name="직각 삼각형 151">
                <a:extLst>
                  <a:ext uri="{FF2B5EF4-FFF2-40B4-BE49-F238E27FC236}">
                    <a16:creationId xmlns:a16="http://schemas.microsoft.com/office/drawing/2014/main" id="{64CEDF7F-7F95-4580-A200-C26E89639E2E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2F9ED8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150" name="직사각형 149">
              <a:extLst>
                <a:ext uri="{FF2B5EF4-FFF2-40B4-BE49-F238E27FC236}">
                  <a16:creationId xmlns:a16="http://schemas.microsoft.com/office/drawing/2014/main" id="{6C09D282-8634-4CAA-9C01-FB2DE11B1AC8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6847E87A-5281-4834-8203-05C9D0254569}"/>
              </a:ext>
            </a:extLst>
          </p:cNvPr>
          <p:cNvGrpSpPr/>
          <p:nvPr/>
        </p:nvGrpSpPr>
        <p:grpSpPr>
          <a:xfrm>
            <a:off x="1346479" y="15313458"/>
            <a:ext cx="3153426" cy="750446"/>
            <a:chOff x="2500298" y="285728"/>
            <a:chExt cx="1714512" cy="571504"/>
          </a:xfrm>
          <a:solidFill>
            <a:srgbClr val="002060"/>
          </a:solidFill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D7A3BF0-DD8C-42F9-9DD2-E5B974E7B9D5}"/>
                </a:ext>
              </a:extLst>
            </p:cNvPr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solidFill>
              <a:srgbClr val="2F9ED8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과제내용</a:t>
              </a:r>
            </a:p>
          </p:txBody>
        </p:sp>
        <p:sp>
          <p:nvSpPr>
            <p:cNvPr id="155" name="직각 삼각형 154">
              <a:extLst>
                <a:ext uri="{FF2B5EF4-FFF2-40B4-BE49-F238E27FC236}">
                  <a16:creationId xmlns:a16="http://schemas.microsoft.com/office/drawing/2014/main" id="{73EAE61F-603A-45F6-A22F-63FC48C48D9A}"/>
                </a:ext>
              </a:extLst>
            </p:cNvPr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solidFill>
              <a:srgbClr val="2F9ED8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C393927F-20F6-423F-98B2-55E99C3B981D}"/>
              </a:ext>
            </a:extLst>
          </p:cNvPr>
          <p:cNvSpPr/>
          <p:nvPr/>
        </p:nvSpPr>
        <p:spPr>
          <a:xfrm>
            <a:off x="1177750" y="15313458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3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66E0674F-31A8-4E9C-8800-75A3292D0CC9}"/>
              </a:ext>
            </a:extLst>
          </p:cNvPr>
          <p:cNvGrpSpPr/>
          <p:nvPr/>
        </p:nvGrpSpPr>
        <p:grpSpPr>
          <a:xfrm>
            <a:off x="1177750" y="23461188"/>
            <a:ext cx="5041211" cy="750446"/>
            <a:chOff x="1224642" y="23461188"/>
            <a:chExt cx="5041211" cy="750446"/>
          </a:xfrm>
        </p:grpSpPr>
        <p:sp>
          <p:nvSpPr>
            <p:cNvPr id="158" name="직사각형 43">
              <a:extLst>
                <a:ext uri="{FF2B5EF4-FFF2-40B4-BE49-F238E27FC236}">
                  <a16:creationId xmlns:a16="http://schemas.microsoft.com/office/drawing/2014/main" id="{51D582DE-BC6A-4041-AC03-C4632DBC998F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9ED8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활용방안 및 기대효과</a:t>
              </a:r>
            </a:p>
          </p:txBody>
        </p:sp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9DF2774D-99F7-436F-A02B-A141C49ACB06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015DC0A-D665-4CED-AD12-D176D4DFE4C1}"/>
              </a:ext>
            </a:extLst>
          </p:cNvPr>
          <p:cNvSpPr txBox="1"/>
          <p:nvPr/>
        </p:nvSpPr>
        <p:spPr>
          <a:xfrm>
            <a:off x="665784" y="2653424"/>
            <a:ext cx="14821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어항 반자동 환수 시스템</a:t>
            </a:r>
            <a:r>
              <a:rPr lang="en-US" altLang="ko-KR" sz="7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(good-</a:t>
            </a:r>
            <a:r>
              <a:rPr lang="ko-KR" altLang="en-US" sz="7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피</a:t>
            </a:r>
            <a:r>
              <a:rPr lang="en-US" altLang="ko-KR" sz="7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endParaRPr lang="ko-KR" altLang="en-US" sz="72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672FD52-0540-4579-B354-EBCC7CAF0CBF}"/>
              </a:ext>
            </a:extLst>
          </p:cNvPr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4E4184-09B5-4403-8C92-C4898579102B}"/>
              </a:ext>
            </a:extLst>
          </p:cNvPr>
          <p:cNvSpPr/>
          <p:nvPr/>
        </p:nvSpPr>
        <p:spPr>
          <a:xfrm>
            <a:off x="10252929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H&amp;I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23C1A1F-0CFA-45E8-8AC8-3AFEF5E7768A}"/>
              </a:ext>
            </a:extLst>
          </p:cNvPr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박승용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47D0470-14AB-4B43-B393-A813FEE10F1F}"/>
              </a:ext>
            </a:extLst>
          </p:cNvPr>
          <p:cNvSpPr/>
          <p:nvPr/>
        </p:nvSpPr>
        <p:spPr>
          <a:xfrm>
            <a:off x="10252929" y="5832879"/>
            <a:ext cx="4301271" cy="765489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문현규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신종현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나병희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65A8E8-F24C-D55F-D3B7-7EA5E825B109}"/>
              </a:ext>
            </a:extLst>
          </p:cNvPr>
          <p:cNvSpPr txBox="1"/>
          <p:nvPr/>
        </p:nvSpPr>
        <p:spPr>
          <a:xfrm>
            <a:off x="1346479" y="8113697"/>
            <a:ext cx="12259785" cy="69669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1750" marR="3175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반려 물고기를 키우는 인구가 늘어남에 따라 많은 사람들이 어항 관리에 어려움이 생김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그중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환수 과정에 시간과 노력이 많이 </a:t>
            </a:r>
            <a:r>
              <a:rPr lang="ko-KR" altLang="en-US" sz="3150" kern="0" spc="0" dirty="0" err="1">
                <a:solidFill>
                  <a:srgbClr val="000000"/>
                </a:solidFill>
                <a:effectLst/>
                <a:latin typeface="+mn-ea"/>
              </a:rPr>
              <a:t>들어감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어항에 물을 채워 넣기 위해선 호스를 이용해 물을 채우는데 일정 수위에 도달하면 수동으로 물 공급을 끊어줘야 </a:t>
            </a:r>
            <a:r>
              <a:rPr lang="ko-KR" altLang="en-US" sz="3150" kern="0" dirty="0">
                <a:solidFill>
                  <a:srgbClr val="000000"/>
                </a:solidFill>
                <a:latin typeface="+mn-ea"/>
              </a:rPr>
              <a:t>함</a:t>
            </a:r>
            <a:r>
              <a:rPr lang="en-US" altLang="ko-KR" sz="3150" kern="0" dirty="0">
                <a:solidFill>
                  <a:srgbClr val="000000"/>
                </a:solidFill>
                <a:latin typeface="+mn-ea"/>
              </a:rPr>
              <a:t>.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즉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물이 다 채워질 때까지 어항을 지켜봐야 </a:t>
            </a:r>
            <a:r>
              <a:rPr lang="ko-KR" altLang="en-US" sz="3150" kern="0" dirty="0">
                <a:solidFill>
                  <a:srgbClr val="000000"/>
                </a:solidFill>
                <a:latin typeface="+mn-ea"/>
              </a:rPr>
              <a:t>함</a:t>
            </a:r>
            <a:r>
              <a:rPr lang="en-US" altLang="ko-KR" sz="3150" kern="0" dirty="0">
                <a:solidFill>
                  <a:srgbClr val="000000"/>
                </a:solidFill>
                <a:latin typeface="+mn-ea"/>
              </a:rPr>
              <a:t>.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이러한 문제를 모터와 센서를 이용해서 급수를 진행하면 시간과 노동력이 절약됨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315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150" kern="0" spc="0" dirty="0" err="1">
                <a:solidFill>
                  <a:srgbClr val="000000"/>
                </a:solidFill>
                <a:effectLst/>
                <a:latin typeface="+mn-ea"/>
              </a:rPr>
              <a:t>퇴수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 또한 </a:t>
            </a:r>
            <a:r>
              <a:rPr lang="ko-KR" altLang="en-US" sz="3150" kern="0" spc="0" dirty="0" err="1">
                <a:solidFill>
                  <a:srgbClr val="000000"/>
                </a:solidFill>
                <a:effectLst/>
                <a:latin typeface="+mn-ea"/>
              </a:rPr>
              <a:t>사이펀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 효과를 통해 </a:t>
            </a:r>
            <a:r>
              <a:rPr lang="ko-KR" altLang="en-US" sz="3150" kern="0" spc="0" dirty="0" err="1">
                <a:solidFill>
                  <a:srgbClr val="000000"/>
                </a:solidFill>
                <a:effectLst/>
                <a:latin typeface="+mn-ea"/>
              </a:rPr>
              <a:t>퇴수를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 진행하고 솔레노이드 밸브를 통해서 물의 흐름을 제어함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급수와 </a:t>
            </a:r>
            <a:r>
              <a:rPr lang="ko-KR" altLang="en-US" sz="3150" kern="0" spc="0" dirty="0" err="1">
                <a:solidFill>
                  <a:srgbClr val="000000"/>
                </a:solidFill>
                <a:effectLst/>
                <a:latin typeface="+mn-ea"/>
              </a:rPr>
              <a:t>퇴수작업을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 웹을 통해서 제어할 수 </a:t>
            </a:r>
            <a:r>
              <a:rPr lang="ko-KR" altLang="en-US" sz="3150" kern="0" dirty="0">
                <a:solidFill>
                  <a:srgbClr val="000000"/>
                </a:solidFill>
                <a:latin typeface="+mn-ea"/>
              </a:rPr>
              <a:t>있음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3150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F9BF0F-BA8D-DA6D-5B11-FAEB65AF5713}"/>
              </a:ext>
            </a:extLst>
          </p:cNvPr>
          <p:cNvSpPr txBox="1"/>
          <p:nvPr/>
        </p:nvSpPr>
        <p:spPr>
          <a:xfrm>
            <a:off x="1324069" y="24211634"/>
            <a:ext cx="11922327" cy="46401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88950" marR="31750" indent="-4572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결과물을 이용해 조립할 수 있는 키트와 간단한 사용설명서를 네이버쇼핑이나 옥션 같은 쇼핑몰 사이트에 올려서 판매를 </a:t>
            </a:r>
            <a:r>
              <a:rPr lang="ko-KR" altLang="en-US" sz="3150" kern="0" dirty="0">
                <a:solidFill>
                  <a:srgbClr val="000000"/>
                </a:solidFill>
                <a:latin typeface="+mj-ea"/>
                <a:ea typeface="+mj-ea"/>
              </a:rPr>
              <a:t>함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</a:t>
            </a:r>
            <a:endParaRPr lang="ko-KR" altLang="en-US" sz="315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marL="488950" marR="31750" indent="-4572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본 결과물은 하는 동작이 단순하지만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가정용 어항 혹은 어항을 쓰는 업체 등 어항을 쓰는 모든 곳에서 사용 할 수 있고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제품과 같은 효과를 보는 다른 제품이 없어 독점효과를 가져올 수 있음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</a:t>
            </a:r>
            <a:endParaRPr lang="ko-KR" altLang="en-US" sz="315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28982CEB-47DD-0361-F099-5896AEFE5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1599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394063312">
            <a:extLst>
              <a:ext uri="{FF2B5EF4-FFF2-40B4-BE49-F238E27FC236}">
                <a16:creationId xmlns:a16="http://schemas.microsoft.com/office/drawing/2014/main" id="{25DED9A4-AEE1-E5A6-AF9D-F9F33040D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8068" y="7328684"/>
            <a:ext cx="6889971" cy="5160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3CDA5760-ACB6-A009-4126-09996F8DF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1599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588D922-819C-AE24-69DE-CA541A002392}"/>
              </a:ext>
            </a:extLst>
          </p:cNvPr>
          <p:cNvSpPr txBox="1"/>
          <p:nvPr/>
        </p:nvSpPr>
        <p:spPr>
          <a:xfrm>
            <a:off x="1262113" y="15951419"/>
            <a:ext cx="12344151" cy="69669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88950" marR="31750" indent="-4572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기존 기술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/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제품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/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서비스 문제점 및 이에 대한 해결 방안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기존의 제품은 스마트 어항이라는 전용 어항이 필요하거나 웹으로 제어할 수 없음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반면에 이번에 개발한 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[good-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피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]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는 모든 어항에 사용이 가능하고 와이파이를 이용해 웹으로 급수와 </a:t>
            </a:r>
            <a:r>
              <a:rPr lang="ko-KR" altLang="en-US" sz="3150" kern="0" spc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퇴수를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제어함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</a:t>
            </a:r>
            <a:endParaRPr lang="ko-KR" altLang="en-US" sz="315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marL="488950" marR="31750" indent="-4572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과제 결과물의 </a:t>
            </a:r>
            <a:r>
              <a:rPr lang="ko-KR" altLang="en-US" sz="3150" kern="0" spc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특</a:t>
            </a:r>
            <a:r>
              <a:rPr lang="en-US" altLang="ko-KR" sz="315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장점 및 구체적인 과제 수행 내용 기술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[good-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피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]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는 어항의 종류에 상관없이 사용할 수 있음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어항의 종류가 </a:t>
            </a:r>
            <a:r>
              <a:rPr lang="ko-KR" altLang="en-US" sz="3150" kern="0" spc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다양하다보니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어항마다 규격이 달라서 퇴수하는 시간이 다름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이런 이유로 </a:t>
            </a:r>
            <a:r>
              <a:rPr lang="ko-KR" altLang="en-US" sz="3150" kern="0" spc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퇴수를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최소 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5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분에서 최대 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30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분 소요될 수 있도록 제품을 나눔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 </a:t>
            </a:r>
            <a:endParaRPr lang="ko-KR" altLang="en-US" sz="315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pic>
        <p:nvPicPr>
          <p:cNvPr id="38" name="_x387980952">
            <a:extLst>
              <a:ext uri="{FF2B5EF4-FFF2-40B4-BE49-F238E27FC236}">
                <a16:creationId xmlns:a16="http://schemas.microsoft.com/office/drawing/2014/main" id="{70639445-ED21-043C-5BFA-320D4BA7DB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1" t="28978" r="1"/>
          <a:stretch/>
        </p:blipFill>
        <p:spPr bwMode="auto">
          <a:xfrm>
            <a:off x="13583852" y="23954429"/>
            <a:ext cx="6912381" cy="436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0">
            <a:extLst>
              <a:ext uri="{FF2B5EF4-FFF2-40B4-BE49-F238E27FC236}">
                <a16:creationId xmlns:a16="http://schemas.microsoft.com/office/drawing/2014/main" id="{179726C6-362E-50AB-A1B6-4EAD24640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1599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3" name="_x386095288">
            <a:extLst>
              <a:ext uri="{FF2B5EF4-FFF2-40B4-BE49-F238E27FC236}">
                <a16:creationId xmlns:a16="http://schemas.microsoft.com/office/drawing/2014/main" id="{463E63B7-08CA-F41D-7898-3363CD220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6264" y="13060191"/>
            <a:ext cx="6890400" cy="443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7DDDAA9-55B6-11DF-0096-4DBB5C85BB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14488185" y="17103079"/>
            <a:ext cx="5160708" cy="68809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35DAFC-40EC-309C-396E-864340CC9903}"/>
              </a:ext>
            </a:extLst>
          </p:cNvPr>
          <p:cNvSpPr txBox="1"/>
          <p:nvPr/>
        </p:nvSpPr>
        <p:spPr>
          <a:xfrm>
            <a:off x="14458864" y="12489391"/>
            <a:ext cx="5695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출처</a:t>
            </a:r>
            <a:r>
              <a:rPr lang="en-US" altLang="ko-KR" dirty="0"/>
              <a:t>:</a:t>
            </a:r>
            <a:r>
              <a:rPr lang="ko-KR" altLang="en-US" dirty="0"/>
              <a:t>해양수산부</a:t>
            </a:r>
            <a:r>
              <a:rPr lang="en-US" altLang="ko-KR" dirty="0"/>
              <a:t>]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국내 관상어시장 증가 추이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32CEED2-EA2E-91CB-219D-2AE8112EDA17}"/>
              </a:ext>
            </a:extLst>
          </p:cNvPr>
          <p:cNvSpPr txBox="1"/>
          <p:nvPr/>
        </p:nvSpPr>
        <p:spPr>
          <a:xfrm>
            <a:off x="16587561" y="17492882"/>
            <a:ext cx="405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회로도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2A73AF7-45FE-5568-D115-0A05DBB66942}"/>
              </a:ext>
            </a:extLst>
          </p:cNvPr>
          <p:cNvSpPr txBox="1"/>
          <p:nvPr/>
        </p:nvSpPr>
        <p:spPr>
          <a:xfrm>
            <a:off x="16313064" y="23209806"/>
            <a:ext cx="405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실제 회로도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B96FED1-2AED-8AA3-4AA4-8DE1F7AA65EF}"/>
              </a:ext>
            </a:extLst>
          </p:cNvPr>
          <p:cNvSpPr txBox="1"/>
          <p:nvPr/>
        </p:nvSpPr>
        <p:spPr>
          <a:xfrm>
            <a:off x="16097164" y="28314622"/>
            <a:ext cx="405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웹 페이지</a:t>
            </a:r>
          </a:p>
        </p:txBody>
      </p:sp>
    </p:spTree>
    <p:extLst>
      <p:ext uri="{BB962C8B-B14F-4D97-AF65-F5344CB8AC3E}">
        <p14:creationId xmlns:p14="http://schemas.microsoft.com/office/powerpoint/2010/main" val="215810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333</TotalTime>
  <Words>261</Words>
  <Application>Microsoft Office PowerPoint</Application>
  <PresentationFormat>사용자 지정</PresentationFormat>
  <Paragraphs>19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9" baseType="lpstr">
      <vt:lpstr>함초롬바탕</vt:lpstr>
      <vt:lpstr>맑은 고딕</vt:lpstr>
      <vt:lpstr>Calibri</vt:lpstr>
      <vt:lpstr>Calibri Light</vt:lpstr>
      <vt:lpstr>Arial</vt:lpstr>
      <vt:lpstr>굴림체</vt:lpstr>
      <vt:lpstr>KoPubWorld돋움체 Bold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문 현규</cp:lastModifiedBy>
  <cp:revision>31</cp:revision>
  <dcterms:created xsi:type="dcterms:W3CDTF">2020-11-19T05:40:31Z</dcterms:created>
  <dcterms:modified xsi:type="dcterms:W3CDTF">2022-05-26T06:39:23Z</dcterms:modified>
</cp:coreProperties>
</file>

<file path=docProps/thumbnail.jpeg>
</file>